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AF37AC-4625-401E-B9AF-177A27FF5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B58647D-75FB-477D-A5F5-A336C7597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6BC8E1-FC39-4E8A-B836-FFBC3E0A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91396AC-9A31-4707-B7C6-7AE0C74B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501296-B847-4FE3-A981-030DD1E4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553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E6079B-A06A-4699-812B-397C0A70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0CD3B43-919C-4616-B9F0-1B445707C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3C134C9-28F6-4B1B-B504-77279F61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825E753-D5B4-4C53-A403-584116FF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FF960EA-2BB2-4559-977A-14CAB714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755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B2F9B2-E012-496B-96C8-D5CFCD13B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FAF7693-9876-43E5-8263-43C02D381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9775723-65F6-4868-990F-E3A75824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35226D-4B96-4780-8CB4-6985D1E2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B909E82-713F-4FA2-8CE7-F48177AE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497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59D7C2-589E-4FC9-A9CD-D51E2D26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A195B5-D75C-4AD8-93F5-C4456959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64BA3F8-0B5B-47EF-92DC-8293DF66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3EA8C6-58D0-4A65-8ACA-CF9C574D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0F2727-B730-425E-AFA5-FAAA912B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393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4CBBB2-088B-4916-A6AB-39D2C178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3BC1D43-6BB1-44A6-A9DC-AAA431BBE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8656D7-C3B6-4B90-A70F-B36B574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E15CDF-8C6A-4125-97E4-6EDEF3A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AFC530A-AD55-4D35-80BC-EE024098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425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F72FF-0A26-4190-8DEF-2E5DDA39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9065E7-4A06-4541-B1FD-49B554FBC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1FD8C9-BC8B-4795-AC2E-A41828B38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488F67C-C042-4E7B-A6DA-4FA3321B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56C4D68-D738-4C97-B8DA-69F8A008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9E2E3FA-7F86-4FB0-8317-3BF9C9D7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32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A491BC-FD83-4DAB-9E42-EDD21634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5AEC526-E3C7-4859-ADF9-6C8465683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4BAB82E-BBC1-4BA5-A8BF-F6BDE7D67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5FC01E3-F47D-4C14-B97F-04FB17F4A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52BEDBD-FFAF-418D-A62D-59AE1DACE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1F4D644-A644-4D6C-A62A-F3685FF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0D59A36-6C1C-4158-BED0-82455A43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3215054-5C4D-4536-91FD-2058199D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8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03C1B0-3602-4131-BE96-F56A87EC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D62313-5AE8-42D9-A082-483BF279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AEE81E-33CA-49E0-9F15-6C04D6BC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0034F79-E479-4262-9A3E-51BA0A1B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08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D5A9B5F-DD50-49E8-9411-136E5D73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D7587CD-BD2E-4D75-A1B4-6222BFA2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FBEB239-2B1A-4EEA-80FB-92E18E88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462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C61E28-D23F-491E-9AFE-C75B5F7A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5F8425-C681-45AD-9475-A6A03B6C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ED9C9E3-35CB-4011-B158-662051AC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38ACEB4-72E5-4000-9B83-9C9A81A4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5BB3D6D-B8C3-411B-B62C-AF09A55C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BC7C562-5ADD-4D2D-82BA-452A65B5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399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1688B9-109A-464D-9A4E-3E8B7992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1DFA958-4B0A-4368-A3FB-A09D4D446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F76990F-6773-4C4F-B123-78F607D73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CAD246-AE81-4789-9AF9-D95B3C6D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E9A3ED-4981-4610-8D76-DA408770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1AFBF3A-8AED-4883-9A83-E8B5A9D9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774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F60E981-F95A-4376-9FE4-30AFE5E1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832ADA4-2EEC-458C-8E91-7311D405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4413F9-80B0-4DED-AF6C-7DB814A29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A3A70-BBE1-41FE-A1BD-8AFF8AFEE90A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65D700-1C75-4AEB-9C10-8F5753039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32C07C-B253-4C78-A444-E13BC7DFC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3A237-EE55-43A3-9FF3-18B0AF5EA6E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732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269C627-2587-46B3-9677-D43A10E75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683"/>
            <a:ext cx="9144000" cy="2551829"/>
          </a:xfrm>
        </p:spPr>
        <p:txBody>
          <a:bodyPr anchor="ctr">
            <a:normAutofit/>
          </a:bodyPr>
          <a:lstStyle/>
          <a:p>
            <a:r>
              <a:rPr lang="cs-CZ" sz="6600"/>
              <a:t>Teploměr do udírny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98F5C76-00DD-440A-9B09-6EA9B922B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055" y="4423588"/>
            <a:ext cx="9144000" cy="1182135"/>
          </a:xfrm>
        </p:spPr>
        <p:txBody>
          <a:bodyPr anchor="ctr">
            <a:normAutofit/>
          </a:bodyPr>
          <a:lstStyle/>
          <a:p>
            <a:r>
              <a:rPr lang="cs-CZ" sz="2000" dirty="0"/>
              <a:t>Adam Rychtář</a:t>
            </a:r>
          </a:p>
          <a:p>
            <a:r>
              <a:rPr lang="cs-CZ" sz="2000" dirty="0"/>
              <a:t>IT4</a:t>
            </a:r>
          </a:p>
          <a:p>
            <a:r>
              <a:rPr lang="cs-CZ" sz="2000" dirty="0"/>
              <a:t>2021/2022</a:t>
            </a:r>
          </a:p>
        </p:txBody>
      </p:sp>
    </p:spTree>
    <p:extLst>
      <p:ext uri="{BB962C8B-B14F-4D97-AF65-F5344CB8AC3E}">
        <p14:creationId xmlns:p14="http://schemas.microsoft.com/office/powerpoint/2010/main" val="409905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56BFCEE-51CF-4462-AAED-5A4ACF0A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OBSAH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20E6DB-D9D9-4286-8C6E-7186CC3CA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Úvod</a:t>
            </a:r>
          </a:p>
          <a:p>
            <a:r>
              <a:rPr lang="en-US" sz="2000"/>
              <a:t>Technologie</a:t>
            </a:r>
          </a:p>
          <a:p>
            <a:r>
              <a:rPr lang="en-US" sz="2000"/>
              <a:t>Princip fungování</a:t>
            </a:r>
          </a:p>
          <a:p>
            <a:r>
              <a:rPr lang="en-US" sz="2000"/>
              <a:t>Řešení a použité postupy</a:t>
            </a:r>
          </a:p>
          <a:p>
            <a:r>
              <a:rPr lang="en-US" sz="2000"/>
              <a:t>Práce na projektu do budoucna</a:t>
            </a:r>
          </a:p>
          <a:p>
            <a:r>
              <a:rPr lang="en-US" sz="2000"/>
              <a:t>Výsledky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4A896BB9-DB10-4713-9A11-B18EAC40E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r="9727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8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3412C9-59CE-48C0-A119-E9DDE493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ÚVOD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Zástupný obsah 5" descr="Obsah obrázku elektronika, konektor, adaptér&#10;&#10;Popis byl vytvořen automaticky">
            <a:extLst>
              <a:ext uri="{FF2B5EF4-FFF2-40B4-BE49-F238E27FC236}">
                <a16:creationId xmlns:a16="http://schemas.microsoft.com/office/drawing/2014/main" id="{12520929-E474-4A41-83A8-2153CE82F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r="202" b="-1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33CC49F-366B-49B8-AD24-919F9E808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Proč jsem si vybral tento projekt?</a:t>
            </a:r>
          </a:p>
          <a:p>
            <a:r>
              <a:rPr lang="en-US" sz="1800"/>
              <a:t>Jaká je hlavní myšlenka?</a:t>
            </a:r>
          </a:p>
          <a:p>
            <a:r>
              <a:rPr lang="en-US" sz="1800"/>
              <a:t>Jaký je cíl daného projektu?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9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72149-0509-44F0-9FBD-71210941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TECHNOLOGIE</a:t>
            </a:r>
          </a:p>
        </p:txBody>
      </p:sp>
      <p:pic>
        <p:nvPicPr>
          <p:cNvPr id="4" name="Obrázek 3" descr="Raspberry Pi 3 Model B">
            <a:extLst>
              <a:ext uri="{FF2B5EF4-FFF2-40B4-BE49-F238E27FC236}">
                <a16:creationId xmlns:a16="http://schemas.microsoft.com/office/drawing/2014/main" id="{5F453092-8BC0-4647-9240-C6683D9CF0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3" y="1557581"/>
            <a:ext cx="3306030" cy="2231571"/>
          </a:xfrm>
          <a:prstGeom prst="rect">
            <a:avLst/>
          </a:prstGeom>
        </p:spPr>
      </p:pic>
      <p:pic>
        <p:nvPicPr>
          <p:cNvPr id="6" name="Obrázek 5" descr="Obsah obrázku adaptér&#10;&#10;Popis byl vytvořen automaticky">
            <a:extLst>
              <a:ext uri="{FF2B5EF4-FFF2-40B4-BE49-F238E27FC236}">
                <a16:creationId xmlns:a16="http://schemas.microsoft.com/office/drawing/2014/main" id="{0A14454F-F7D4-4307-B9D0-40A667A2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93" y="3765004"/>
            <a:ext cx="2517960" cy="251796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D843A9D-65EC-4848-9764-D0B07F93C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37" y="1533433"/>
            <a:ext cx="1433286" cy="1433286"/>
          </a:xfrm>
          <a:prstGeom prst="rect">
            <a:avLst/>
          </a:prstGeom>
        </p:spPr>
      </p:pic>
      <p:pic>
        <p:nvPicPr>
          <p:cNvPr id="10" name="Obrázek 9" descr="Obsah obrázku text, hodiny&#10;&#10;Popis byl vytvořen automaticky">
            <a:extLst>
              <a:ext uri="{FF2B5EF4-FFF2-40B4-BE49-F238E27FC236}">
                <a16:creationId xmlns:a16="http://schemas.microsoft.com/office/drawing/2014/main" id="{F9922AD8-6FDA-4B3B-A511-4E61424D5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82" y="3572155"/>
            <a:ext cx="2147596" cy="2147596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7365B465-CE02-4685-9E30-7B6C39F0C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24" y="578498"/>
            <a:ext cx="1783794" cy="181947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82006B84-F57C-4E32-9E4A-088D7FA96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9126" y="3303676"/>
            <a:ext cx="1501590" cy="1501590"/>
          </a:xfrm>
          <a:prstGeom prst="rect">
            <a:avLst/>
          </a:prstGeom>
        </p:spPr>
      </p:pic>
      <p:pic>
        <p:nvPicPr>
          <p:cNvPr id="16" name="Obrázek 15" descr="Obsah obrázku text, klipart&#10;&#10;Popis byl vytvořen automaticky">
            <a:extLst>
              <a:ext uri="{FF2B5EF4-FFF2-40B4-BE49-F238E27FC236}">
                <a16:creationId xmlns:a16="http://schemas.microsoft.com/office/drawing/2014/main" id="{0E856DDA-AEBA-41A6-BF47-934C202C7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09" y="5675005"/>
            <a:ext cx="2310422" cy="672022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1248C2F1-0F6E-4888-8A05-D0FC119B618E}"/>
              </a:ext>
            </a:extLst>
          </p:cNvPr>
          <p:cNvSpPr txBox="1"/>
          <p:nvPr/>
        </p:nvSpPr>
        <p:spPr>
          <a:xfrm>
            <a:off x="1382898" y="3765004"/>
            <a:ext cx="238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Raspberry Pi 3 Model B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044587F8-B413-41B0-86BB-86C926D1D88E}"/>
              </a:ext>
            </a:extLst>
          </p:cNvPr>
          <p:cNvSpPr txBox="1"/>
          <p:nvPr/>
        </p:nvSpPr>
        <p:spPr>
          <a:xfrm>
            <a:off x="2323751" y="6131932"/>
            <a:ext cx="106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DS18B20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489F612-7EA7-457F-92A2-C727B6EA43AD}"/>
              </a:ext>
            </a:extLst>
          </p:cNvPr>
          <p:cNvSpPr txBox="1"/>
          <p:nvPr/>
        </p:nvSpPr>
        <p:spPr>
          <a:xfrm>
            <a:off x="6142862" y="4805266"/>
            <a:ext cx="99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InfluxDB</a:t>
            </a:r>
            <a:endParaRPr lang="cs-CZ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37D1EA45-7500-4B07-A518-8869C4860E83}"/>
              </a:ext>
            </a:extLst>
          </p:cNvPr>
          <p:cNvSpPr txBox="1"/>
          <p:nvPr/>
        </p:nvSpPr>
        <p:spPr>
          <a:xfrm>
            <a:off x="8882051" y="2966719"/>
            <a:ext cx="195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Visual</a:t>
            </a:r>
            <a:r>
              <a:rPr lang="cs-CZ" dirty="0"/>
              <a:t> Studio 2022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1272E68-234D-4C01-B91D-A53EB28E63A8}"/>
              </a:ext>
            </a:extLst>
          </p:cNvPr>
          <p:cNvSpPr txBox="1"/>
          <p:nvPr/>
        </p:nvSpPr>
        <p:spPr>
          <a:xfrm>
            <a:off x="8750138" y="5174598"/>
            <a:ext cx="22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 segmentový displej</a:t>
            </a:r>
          </a:p>
        </p:txBody>
      </p:sp>
    </p:spTree>
    <p:extLst>
      <p:ext uri="{BB962C8B-B14F-4D97-AF65-F5344CB8AC3E}">
        <p14:creationId xmlns:p14="http://schemas.microsoft.com/office/powerpoint/2010/main" val="397742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4FDCC98-D1E8-49E7-8BF7-923B4793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cs-CZ" sz="5400"/>
              <a:t>PRINCIP FUNGOVÁNÍ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D6F65A-D337-4F3E-ACCF-2D2ED257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cs-CZ" sz="2400"/>
              <a:t>Raspberry přečte hodnotu ze senzoru, kterou pošle skrz MQTT do Node-RED</a:t>
            </a:r>
          </a:p>
          <a:p>
            <a:r>
              <a:rPr lang="cs-CZ" sz="2400"/>
              <a:t>Node-RED převede hodnotu na číslo a zapíše do databáze InfluxDB</a:t>
            </a:r>
          </a:p>
          <a:p>
            <a:r>
              <a:rPr lang="cs-CZ" sz="2400"/>
              <a:t>Grafana vybere data z databáze a zobrazí je do grafu a taky jako číslo do uživatelského rozhraní</a:t>
            </a:r>
          </a:p>
          <a:p>
            <a:r>
              <a:rPr lang="cs-CZ" sz="2400"/>
              <a:t>Můžeme tyto hodnoty sledovat jak z počítače, tak na telefonu</a:t>
            </a:r>
          </a:p>
        </p:txBody>
      </p:sp>
    </p:spTree>
    <p:extLst>
      <p:ext uri="{BB962C8B-B14F-4D97-AF65-F5344CB8AC3E}">
        <p14:creationId xmlns:p14="http://schemas.microsoft.com/office/powerpoint/2010/main" val="51377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9659AE-7C5B-4FB7-BCE8-375E0622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/>
              <a:t>ŘEŠENÍ A POUŽITÉ POSTUPY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ED3DEF-396F-4953-A54B-5CA6BE854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Programovací jazyk </a:t>
            </a:r>
            <a:r>
              <a:rPr lang="en-US" sz="2000" b="1"/>
              <a:t>C</a:t>
            </a:r>
          </a:p>
          <a:p>
            <a:r>
              <a:rPr lang="en-US" sz="2000"/>
              <a:t>Připojení přes </a:t>
            </a:r>
            <a:r>
              <a:rPr lang="en-US" sz="2000" b="1"/>
              <a:t>Ethernet</a:t>
            </a:r>
            <a:r>
              <a:rPr lang="en-US" sz="2000"/>
              <a:t> nebo </a:t>
            </a:r>
            <a:r>
              <a:rPr lang="en-US" sz="2000" b="1"/>
              <a:t>Wi-Fi</a:t>
            </a:r>
          </a:p>
          <a:p>
            <a:r>
              <a:rPr lang="en-US" sz="2000"/>
              <a:t>Zjištění teploty pomocí </a:t>
            </a:r>
            <a:r>
              <a:rPr lang="en-US" sz="2000" b="1"/>
              <a:t>DS18B20</a:t>
            </a:r>
          </a:p>
          <a:p>
            <a:r>
              <a:rPr lang="en-US" sz="2000"/>
              <a:t>Výpis na webový server</a:t>
            </a:r>
          </a:p>
          <a:p>
            <a:r>
              <a:rPr lang="en-US" sz="2000"/>
              <a:t>Přístup odkudkoli s přístupem k internetu</a:t>
            </a:r>
          </a:p>
          <a:p>
            <a:endParaRPr lang="en-US" sz="2000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9AAA4C5-AE17-4E00-B455-5E47BC99A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" r="2" b="1796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771F7E6-D9CC-4AC0-80C6-BDD92149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PRÁCE NA PROJEKTU DO BUDOUCNA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B264A72-A4B9-46C6-AA20-D65A2E3E0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1383" y="5227455"/>
            <a:ext cx="3876085" cy="8574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Přechod na vývojovou desku ESP8266 nebo návrh a vytvoření vlastní desky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Zástupný obsah 8" descr="Obsah obrázku elektronika, obvod&#10;&#10;Popis byl vytvořen automaticky">
            <a:extLst>
              <a:ext uri="{FF2B5EF4-FFF2-40B4-BE49-F238E27FC236}">
                <a16:creationId xmlns:a16="http://schemas.microsoft.com/office/drawing/2014/main" id="{F665662C-80AF-4E83-B0B0-6DB79010C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" y="624585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4EDFBBD-9609-4F1B-9E10-8E6821A3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683"/>
            <a:ext cx="9144000" cy="2551829"/>
          </a:xfrm>
        </p:spPr>
        <p:txBody>
          <a:bodyPr anchor="ctr">
            <a:normAutofit/>
          </a:bodyPr>
          <a:lstStyle/>
          <a:p>
            <a:r>
              <a:rPr lang="cs-CZ" sz="6600"/>
              <a:t>VÝSLEDKY</a:t>
            </a:r>
          </a:p>
        </p:txBody>
      </p:sp>
    </p:spTree>
    <p:extLst>
      <p:ext uri="{BB962C8B-B14F-4D97-AF65-F5344CB8AC3E}">
        <p14:creationId xmlns:p14="http://schemas.microsoft.com/office/powerpoint/2010/main" val="36741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4EDFBBD-9609-4F1B-9E10-8E6821A3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cs-CZ" sz="7200"/>
              <a:t>ZÁVĚR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151</Words>
  <Application>Microsoft Office PowerPoint</Application>
  <PresentationFormat>Širokoúhlá obrazovka</PresentationFormat>
  <Paragraphs>36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Teploměr do udírny</vt:lpstr>
      <vt:lpstr>OBSAH</vt:lpstr>
      <vt:lpstr>ÚVOD</vt:lpstr>
      <vt:lpstr>TECHNOLOGIE</vt:lpstr>
      <vt:lpstr>PRINCIP FUNGOVÁNÍ</vt:lpstr>
      <vt:lpstr>ŘEŠENÍ A POUŽITÉ POSTUPY</vt:lpstr>
      <vt:lpstr>PRÁCE NA PROJEKTU DO BUDOUCNA</vt:lpstr>
      <vt:lpstr>VÝSLEDKY</vt:lpstr>
      <vt:lpstr>ZÁVĚR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Teploměr do udírny</dc:title>
  <dc:creator>Adam Rychtář</dc:creator>
  <cp:lastModifiedBy>Adam Rychtář</cp:lastModifiedBy>
  <cp:revision>4</cp:revision>
  <dcterms:created xsi:type="dcterms:W3CDTF">2022-01-10T16:28:56Z</dcterms:created>
  <dcterms:modified xsi:type="dcterms:W3CDTF">2022-01-10T17:36:04Z</dcterms:modified>
</cp:coreProperties>
</file>